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C0771-A77B-4ED1-81F4-C67EDAE3710C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9674A-CFFF-4766-8BF6-5029F162A5C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93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9674A-CFFF-4766-8BF6-5029F162A5C7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03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0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175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36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102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170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489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005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737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774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974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584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BAFA8-0487-4C43-8C9E-ED8C7000D50E}" type="datetimeFigureOut">
              <a:rPr lang="hu-HU" smtClean="0"/>
              <a:t>2023. 01. 31.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315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Webes Projekt</a:t>
            </a:r>
            <a:br>
              <a:rPr lang="hu-HU" dirty="0">
                <a:solidFill>
                  <a:schemeClr val="bg1"/>
                </a:solidFill>
              </a:rPr>
            </a:br>
            <a:r>
              <a:rPr lang="hu-HU" dirty="0">
                <a:solidFill>
                  <a:schemeClr val="bg1"/>
                </a:solidFill>
              </a:rPr>
              <a:t>Projektdokumentáció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Készítette: </a:t>
            </a:r>
            <a:r>
              <a:rPr lang="hu-HU" dirty="0" err="1">
                <a:solidFill>
                  <a:schemeClr val="bg1"/>
                </a:solidFill>
              </a:rPr>
              <a:t>Krizsák</a:t>
            </a:r>
            <a:r>
              <a:rPr lang="hu-HU" dirty="0">
                <a:solidFill>
                  <a:schemeClr val="bg1"/>
                </a:solidFill>
              </a:rPr>
              <a:t> Kornél, </a:t>
            </a:r>
            <a:r>
              <a:rPr lang="hu-HU" dirty="0" err="1">
                <a:solidFill>
                  <a:schemeClr val="bg1"/>
                </a:solidFill>
              </a:rPr>
              <a:t>Ohradka</a:t>
            </a:r>
            <a:r>
              <a:rPr lang="hu-HU" dirty="0">
                <a:solidFill>
                  <a:schemeClr val="bg1"/>
                </a:solidFill>
              </a:rPr>
              <a:t> Gergő, Somlyai Tamás</a:t>
            </a:r>
          </a:p>
        </p:txBody>
      </p:sp>
    </p:spTree>
    <p:extLst>
      <p:ext uri="{BB962C8B-B14F-4D97-AF65-F5344CB8AC3E}">
        <p14:creationId xmlns:p14="http://schemas.microsoft.com/office/powerpoint/2010/main" val="383085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hu-HU" sz="3500" dirty="0"/>
              <a:t>Tagok tevékenysége a projektben</a:t>
            </a:r>
          </a:p>
          <a:p>
            <a:r>
              <a:rPr lang="hu-HU" sz="3500" dirty="0"/>
              <a:t>Tervek és termék összehasonlítása</a:t>
            </a:r>
          </a:p>
          <a:p>
            <a:r>
              <a:rPr lang="hu-HU" sz="3500" dirty="0"/>
              <a:t>Csapatmunka elemzése</a:t>
            </a:r>
          </a:p>
          <a:p>
            <a:r>
              <a:rPr lang="hu-HU" sz="3500" dirty="0"/>
              <a:t>Statisztikák</a:t>
            </a:r>
          </a:p>
        </p:txBody>
      </p:sp>
    </p:spTree>
    <p:extLst>
      <p:ext uri="{BB962C8B-B14F-4D97-AF65-F5344CB8AC3E}">
        <p14:creationId xmlns:p14="http://schemas.microsoft.com/office/powerpoint/2010/main" val="416107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1800" y="1825625"/>
            <a:ext cx="7315200" cy="4351338"/>
          </a:xfrm>
        </p:spPr>
        <p:txBody>
          <a:bodyPr anchor="ctr">
            <a:normAutofit/>
          </a:bodyPr>
          <a:lstStyle/>
          <a:p>
            <a:r>
              <a:rPr lang="hu-HU" sz="3200" dirty="0"/>
              <a:t>Menüdesign</a:t>
            </a:r>
          </a:p>
          <a:p>
            <a:r>
              <a:rPr lang="hu-HU" sz="3200" dirty="0"/>
              <a:t>Sablonkészítés</a:t>
            </a:r>
          </a:p>
          <a:p>
            <a:r>
              <a:rPr lang="hu-HU" sz="3200" dirty="0"/>
              <a:t>Anyaggyűjtés </a:t>
            </a:r>
            <a:br>
              <a:rPr lang="hu-HU" sz="3200" dirty="0"/>
            </a:br>
            <a:r>
              <a:rPr lang="hu-HU" sz="3200" dirty="0"/>
              <a:t>(Festékek, Szerszámkatalógus)</a:t>
            </a:r>
          </a:p>
          <a:p>
            <a:r>
              <a:rPr lang="hu-HU" sz="3200" dirty="0"/>
              <a:t>Oldaldesign (Festékek)</a:t>
            </a:r>
          </a:p>
          <a:p>
            <a:r>
              <a:rPr lang="hu-HU" sz="3200" dirty="0"/>
              <a:t>Képszerkesztés</a:t>
            </a:r>
          </a:p>
          <a:p>
            <a:r>
              <a:rPr lang="hu-HU" sz="3200" dirty="0"/>
              <a:t>Programozás (Festékek, Faanyagok)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634421"/>
            <a:ext cx="3911600" cy="391160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7708900" y="5546021"/>
            <a:ext cx="3987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/>
              <a:t>Kornél</a:t>
            </a:r>
          </a:p>
        </p:txBody>
      </p:sp>
      <p:pic>
        <p:nvPicPr>
          <p:cNvPr id="6" name="Kép 5" descr="A képen asztal látható&#10;&#10;Automatikusan generált leírás">
            <a:extLst>
              <a:ext uri="{FF2B5EF4-FFF2-40B4-BE49-F238E27FC236}">
                <a16:creationId xmlns:a16="http://schemas.microsoft.com/office/drawing/2014/main" id="{8E251AF0-FEAA-1D70-6B59-6BF695C6C9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/>
          <a:stretch/>
        </p:blipFill>
        <p:spPr>
          <a:xfrm>
            <a:off x="6986726" y="1311979"/>
            <a:ext cx="5026981" cy="4992466"/>
          </a:xfrm>
          <a:prstGeom prst="rect">
            <a:avLst/>
          </a:prstGeom>
        </p:spPr>
      </p:pic>
      <p:pic>
        <p:nvPicPr>
          <p:cNvPr id="9" name="Kép 8" descr="A képen asztal látható&#10;&#10;Automatikusan generált leírás">
            <a:extLst>
              <a:ext uri="{FF2B5EF4-FFF2-40B4-BE49-F238E27FC236}">
                <a16:creationId xmlns:a16="http://schemas.microsoft.com/office/drawing/2014/main" id="{23BB2FE5-CF0B-B3B3-96C6-F6FE309F0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321" y="1532163"/>
            <a:ext cx="4724879" cy="493826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B5A3EA0-A63A-E56F-EEE3-32408E3EE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83" y="1311979"/>
            <a:ext cx="4171833" cy="5119726"/>
          </a:xfrm>
          <a:prstGeom prst="rect">
            <a:avLst/>
          </a:prstGeom>
        </p:spPr>
      </p:pic>
      <p:pic>
        <p:nvPicPr>
          <p:cNvPr id="13" name="Kép 12" descr="A képen szöveg látható&#10;&#10;Automatikusan generált leírás">
            <a:extLst>
              <a:ext uri="{FF2B5EF4-FFF2-40B4-BE49-F238E27FC236}">
                <a16:creationId xmlns:a16="http://schemas.microsoft.com/office/drawing/2014/main" id="{D3453FE0-8337-2797-74CA-D5D320777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73" y="1331339"/>
            <a:ext cx="4219554" cy="51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06400" y="1825625"/>
            <a:ext cx="7340800" cy="4351338"/>
          </a:xfrm>
        </p:spPr>
        <p:txBody>
          <a:bodyPr anchor="ctr"/>
          <a:lstStyle/>
          <a:p>
            <a:r>
              <a:rPr lang="hu-HU" sz="3200" dirty="0"/>
              <a:t>Oldaldesign </a:t>
            </a:r>
            <a:br>
              <a:rPr lang="hu-HU" sz="3200" dirty="0"/>
            </a:br>
            <a:r>
              <a:rPr lang="hu-HU" sz="3200" dirty="0"/>
              <a:t>(Szerszámkatalógus, Rólunk, Faanyagok)</a:t>
            </a:r>
          </a:p>
          <a:p>
            <a:r>
              <a:rPr lang="hu-HU" sz="3200" dirty="0"/>
              <a:t>Anyaggyűjtés (Faanyagok)</a:t>
            </a:r>
          </a:p>
          <a:p>
            <a:r>
              <a:rPr lang="hu-HU" sz="3200" dirty="0"/>
              <a:t>Képszerkesztés</a:t>
            </a:r>
          </a:p>
          <a:p>
            <a:r>
              <a:rPr lang="hu-HU" sz="3200" dirty="0"/>
              <a:t>Programozás (Menü, Főoldal, Blog)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00" y="1634400"/>
            <a:ext cx="3913200" cy="391320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709900" y="5546021"/>
            <a:ext cx="3987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/>
              <a:t>Gergő</a:t>
            </a:r>
          </a:p>
        </p:txBody>
      </p:sp>
      <p:pic>
        <p:nvPicPr>
          <p:cNvPr id="4" name="Kép 3" descr="A képen szöveg látható">
            <a:extLst>
              <a:ext uri="{FF2B5EF4-FFF2-40B4-BE49-F238E27FC236}">
                <a16:creationId xmlns:a16="http://schemas.microsoft.com/office/drawing/2014/main" id="{C4DF1499-5D4A-55F8-8412-1389301FA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4"/>
          <a:stretch/>
        </p:blipFill>
        <p:spPr>
          <a:xfrm>
            <a:off x="7664119" y="1417356"/>
            <a:ext cx="4079362" cy="536051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C5DD975-F27D-C65B-414A-5A4FCFF55E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b="1703"/>
          <a:stretch/>
        </p:blipFill>
        <p:spPr>
          <a:xfrm>
            <a:off x="7621333" y="1519898"/>
            <a:ext cx="4164267" cy="515543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38F47C-2E7E-3019-0A2B-3900DCC1A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11" y="1519898"/>
            <a:ext cx="4463778" cy="51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4500" y="1825625"/>
            <a:ext cx="7302700" cy="4351338"/>
          </a:xfrm>
        </p:spPr>
        <p:txBody>
          <a:bodyPr anchor="ctr">
            <a:normAutofit/>
          </a:bodyPr>
          <a:lstStyle/>
          <a:p>
            <a:r>
              <a:rPr lang="hu-HU" sz="3200" dirty="0"/>
              <a:t>Oldaldesign (Főoldal, Blog)</a:t>
            </a:r>
          </a:p>
          <a:p>
            <a:r>
              <a:rPr lang="hu-HU" sz="3200" dirty="0"/>
              <a:t>Anyaggyűjtés (Főoldal, Blog)</a:t>
            </a:r>
          </a:p>
          <a:p>
            <a:r>
              <a:rPr lang="hu-HU" sz="3200" dirty="0"/>
              <a:t>Képszerkesztés</a:t>
            </a:r>
          </a:p>
          <a:p>
            <a:r>
              <a:rPr lang="hu-HU" sz="3200" dirty="0"/>
              <a:t>Programozás (Szerszámkatalógus, Rólunk)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00" y="1634400"/>
            <a:ext cx="3913200" cy="391320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7709900" y="5546021"/>
            <a:ext cx="3987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/>
              <a:t>Totya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20260498-0C7E-89F8-6C0B-1455E49D5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2"/>
          <a:stretch/>
        </p:blipFill>
        <p:spPr>
          <a:xfrm>
            <a:off x="7747200" y="1485002"/>
            <a:ext cx="3913200" cy="5032583"/>
          </a:xfrm>
          <a:prstGeom prst="rect">
            <a:avLst/>
          </a:prstGeom>
        </p:spPr>
      </p:pic>
      <p:pic>
        <p:nvPicPr>
          <p:cNvPr id="9" name="Kép 8" descr="A képen különböző látható&#10;&#10;Automatikusan generált leírás">
            <a:extLst>
              <a:ext uri="{FF2B5EF4-FFF2-40B4-BE49-F238E27FC236}">
                <a16:creationId xmlns:a16="http://schemas.microsoft.com/office/drawing/2014/main" id="{E81DEC8F-409A-7C1A-3A66-09C50C41A2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t="3289" r="3211" b="5999"/>
          <a:stretch/>
        </p:blipFill>
        <p:spPr>
          <a:xfrm>
            <a:off x="7747200" y="1379783"/>
            <a:ext cx="3875900" cy="547821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393F722-626A-B751-40B9-06F274216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00" y="1552821"/>
            <a:ext cx="4054862" cy="4896944"/>
          </a:xfrm>
          <a:prstGeom prst="rect">
            <a:avLst/>
          </a:prstGeom>
        </p:spPr>
      </p:pic>
      <p:pic>
        <p:nvPicPr>
          <p:cNvPr id="13" name="Kép 12" descr="A képen szöveg látható&#10;&#10;Automatikusan generált leírás">
            <a:extLst>
              <a:ext uri="{FF2B5EF4-FFF2-40B4-BE49-F238E27FC236}">
                <a16:creationId xmlns:a16="http://schemas.microsoft.com/office/drawing/2014/main" id="{0F786AB3-1712-C7E3-BE3F-15371D41F0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00" y="1552821"/>
            <a:ext cx="4052275" cy="48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4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4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723900" y="2171700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Ki miben fejlődik?</a:t>
            </a:r>
          </a:p>
        </p:txBody>
      </p:sp>
    </p:spTree>
    <p:extLst>
      <p:ext uri="{BB962C8B-B14F-4D97-AF65-F5344CB8AC3E}">
        <p14:creationId xmlns:p14="http://schemas.microsoft.com/office/powerpoint/2010/main" val="362817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94</Words>
  <Application>Microsoft Office PowerPoint</Application>
  <PresentationFormat>Szélesvásznú</PresentationFormat>
  <Paragraphs>25</Paragraphs>
  <Slides>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Office-téma</vt:lpstr>
      <vt:lpstr>Webes Projekt Projektdokumentáció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Webes Projekt Projektdokumentáció</dc:title>
  <dc:creator>Krizsák Kornél Károly</dc:creator>
  <cp:lastModifiedBy>Krizsák Kornél Károly</cp:lastModifiedBy>
  <cp:revision>25</cp:revision>
  <dcterms:created xsi:type="dcterms:W3CDTF">2023-01-30T11:01:14Z</dcterms:created>
  <dcterms:modified xsi:type="dcterms:W3CDTF">2023-01-31T17:48:52Z</dcterms:modified>
</cp:coreProperties>
</file>